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754" y="53"/>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6/9/2019</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6/9/2019</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SURREY OPEN TEAM</a:t>
            </a:r>
          </a:p>
        </p:txBody>
      </p:sp>
      <p:sp>
        <p:nvSpPr>
          <p:cNvPr id="3" name="Subtitle 2"/>
          <p:cNvSpPr>
            <a:spLocks noGrp="1"/>
          </p:cNvSpPr>
          <p:nvPr>
            <p:ph type="subTitle" idx="1"/>
          </p:nvPr>
        </p:nvSpPr>
        <p:spPr/>
        <p:txBody>
          <a:bodyPr/>
          <a:lstStyle/>
          <a:p>
            <a:r>
              <a:rPr lang="en-GB" dirty="0"/>
              <a:t>Performance of the Surrey Top County Chess team in 2018-2019 </a:t>
            </a:r>
          </a:p>
        </p:txBody>
      </p:sp>
    </p:spTree>
    <p:extLst>
      <p:ext uri="{BB962C8B-B14F-4D97-AF65-F5344CB8AC3E}">
        <p14:creationId xmlns:p14="http://schemas.microsoft.com/office/powerpoint/2010/main" val="37760649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SCCU UNION STAGE MATCHES</a:t>
            </a:r>
          </a:p>
        </p:txBody>
      </p:sp>
      <p:sp>
        <p:nvSpPr>
          <p:cNvPr id="3" name="Content Placeholder 2"/>
          <p:cNvSpPr>
            <a:spLocks noGrp="1"/>
          </p:cNvSpPr>
          <p:nvPr>
            <p:ph idx="1"/>
          </p:nvPr>
        </p:nvSpPr>
        <p:spPr/>
        <p:txBody>
          <a:bodyPr>
            <a:normAutofit fontScale="85000" lnSpcReduction="10000"/>
          </a:bodyPr>
          <a:lstStyle/>
          <a:p>
            <a:endParaRPr lang="en-GB" dirty="0"/>
          </a:p>
          <a:p>
            <a:r>
              <a:rPr lang="en-GB" dirty="0"/>
              <a:t>So a new Season and a comeback for Capitano Phillips and Surrey?! </a:t>
            </a:r>
          </a:p>
          <a:p>
            <a:r>
              <a:rPr lang="en-GB" dirty="0"/>
              <a:t>Match 1-an early start in September in an agreed 14 </a:t>
            </a:r>
            <a:r>
              <a:rPr lang="en-GB" dirty="0" err="1"/>
              <a:t>Bd</a:t>
            </a:r>
            <a:r>
              <a:rPr lang="en-GB" dirty="0"/>
              <a:t> affair (Kent having difficulty fielding more players). A handsome away win for Surrey to start our campaign 9-5-with the highlight being FM </a:t>
            </a:r>
            <a:r>
              <a:rPr lang="en-GB" dirty="0" err="1"/>
              <a:t>Koby</a:t>
            </a:r>
            <a:r>
              <a:rPr lang="en-GB" dirty="0"/>
              <a:t> </a:t>
            </a:r>
            <a:r>
              <a:rPr lang="en-GB" dirty="0" err="1"/>
              <a:t>Kalavannan’s</a:t>
            </a:r>
            <a:r>
              <a:rPr lang="en-GB" dirty="0"/>
              <a:t> very clear cut win on Bd1 against experienced GM Neil McDonald!!</a:t>
            </a:r>
          </a:p>
          <a:p>
            <a:r>
              <a:rPr lang="en-GB" dirty="0"/>
              <a:t>December- and we drew 7.5 to 7.5! - at Home with Middlesex (potentially winning on Board count should that matter at the end of the series!). Also a moral victory of sorts as the game which did not count –we won on Board 2 and that game counted for grading purposes! </a:t>
            </a:r>
            <a:r>
              <a:rPr lang="en-GB" dirty="0" err="1"/>
              <a:t>Koby</a:t>
            </a:r>
            <a:r>
              <a:rPr lang="en-GB" dirty="0"/>
              <a:t> so nearly beats strong IM Richard Bates-but still draws! And also a nice `turn-around’ sacrificial win from Ian </a:t>
            </a:r>
            <a:r>
              <a:rPr lang="en-GB" dirty="0" err="1"/>
              <a:t>Heppell</a:t>
            </a:r>
            <a:r>
              <a:rPr lang="en-GB" dirty="0"/>
              <a:t>!</a:t>
            </a:r>
          </a:p>
          <a:p>
            <a:r>
              <a:rPr lang="en-GB" dirty="0"/>
              <a:t>Jan – A big 11-5  Home win against Essex-a much needed Morale booster after the recent shock death of our long-term Surrey Chess Supremo-FM Steve Berry! Good wins on our top three </a:t>
            </a:r>
            <a:r>
              <a:rPr lang="en-GB" dirty="0" err="1"/>
              <a:t>bds</a:t>
            </a:r>
            <a:r>
              <a:rPr lang="en-GB" dirty="0"/>
              <a:t> for FM </a:t>
            </a:r>
            <a:r>
              <a:rPr lang="en-GB" dirty="0" err="1"/>
              <a:t>Koby</a:t>
            </a:r>
            <a:r>
              <a:rPr lang="en-GB" dirty="0"/>
              <a:t> </a:t>
            </a:r>
            <a:r>
              <a:rPr lang="en-GB" dirty="0" err="1"/>
              <a:t>Kalavannan</a:t>
            </a:r>
            <a:r>
              <a:rPr lang="en-GB" dirty="0"/>
              <a:t>, James Holland, and for IM Nigel </a:t>
            </a:r>
            <a:r>
              <a:rPr lang="en-GB" dirty="0" err="1"/>
              <a:t>Povah</a:t>
            </a:r>
            <a:r>
              <a:rPr lang="en-GB" dirty="0"/>
              <a:t>.</a:t>
            </a:r>
          </a:p>
          <a:p>
            <a:endParaRPr lang="en-GB" dirty="0"/>
          </a:p>
        </p:txBody>
      </p:sp>
    </p:spTree>
    <p:extLst>
      <p:ext uri="{BB962C8B-B14F-4D97-AF65-F5344CB8AC3E}">
        <p14:creationId xmlns:p14="http://schemas.microsoft.com/office/powerpoint/2010/main" val="160905603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SCCU UNION STAGE CONTINUED</a:t>
            </a:r>
          </a:p>
        </p:txBody>
      </p:sp>
      <p:sp>
        <p:nvSpPr>
          <p:cNvPr id="3" name="Content Placeholder 2"/>
          <p:cNvSpPr>
            <a:spLocks noGrp="1"/>
          </p:cNvSpPr>
          <p:nvPr>
            <p:ph idx="1"/>
          </p:nvPr>
        </p:nvSpPr>
        <p:spPr/>
        <p:txBody>
          <a:bodyPr/>
          <a:lstStyle/>
          <a:p>
            <a:r>
              <a:rPr lang="en-GB" dirty="0"/>
              <a:t>After a long delay –we took on a resurgent Sussex on their home turf in March. We needed a draw to win the SCCU title! But Sussex were led –up by our `old’ friend and ex-Surrey player-GM Bogdan </a:t>
            </a:r>
            <a:r>
              <a:rPr lang="en-GB" dirty="0" err="1"/>
              <a:t>Lalic</a:t>
            </a:r>
            <a:r>
              <a:rPr lang="en-GB" dirty="0"/>
              <a:t>. FM Sam Franklin started matters off for us on the right foot with a good draw against the GM! Sussex were a strong team in depth mind - with several of their players being considered considerably under-rated too! After a close tussle Surrey had won the match with 20 mins to play. Clive </a:t>
            </a:r>
            <a:r>
              <a:rPr lang="en-GB" dirty="0" err="1"/>
              <a:t>Frostick</a:t>
            </a:r>
            <a:r>
              <a:rPr lang="en-GB" dirty="0"/>
              <a:t> converted a nice endgame as did Jasper </a:t>
            </a:r>
            <a:r>
              <a:rPr lang="en-GB" dirty="0" err="1"/>
              <a:t>Tambini</a:t>
            </a:r>
            <a:r>
              <a:rPr lang="en-GB" dirty="0"/>
              <a:t>. Final score 9.5-6.5 to Surrey and we were the 2018-19 SCCU Champions!! The Phoenix Rises </a:t>
            </a:r>
            <a:r>
              <a:rPr lang="en-GB" dirty="0">
                <a:sym typeface="Wingdings" panose="05000000000000000000" pitchFamily="2" charset="2"/>
              </a:rPr>
              <a:t></a:t>
            </a:r>
            <a:r>
              <a:rPr lang="en-GB" dirty="0"/>
              <a:t>-After all in 2017-18 Surrey had somewhat sadly taken the SCCU Open section wooden spoon-though `every cloud and all that’-we did go on under Captain Julien Shepley to take the `Minor Counties’ title!  </a:t>
            </a:r>
            <a:r>
              <a:rPr lang="en-GB" dirty="0">
                <a:sym typeface="Wingdings" panose="05000000000000000000" pitchFamily="2" charset="2"/>
              </a:rPr>
              <a:t>       </a:t>
            </a:r>
            <a:r>
              <a:rPr lang="en-GB" dirty="0"/>
              <a:t> </a:t>
            </a:r>
          </a:p>
        </p:txBody>
      </p:sp>
    </p:spTree>
    <p:extLst>
      <p:ext uri="{BB962C8B-B14F-4D97-AF65-F5344CB8AC3E}">
        <p14:creationId xmlns:p14="http://schemas.microsoft.com/office/powerpoint/2010/main" val="24171940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a:t>The 2018-19 ECF National Open Stages-THE CENTENNIAL COUNTY CHAMPIONSHIPS!! </a:t>
            </a:r>
            <a:r>
              <a:rPr lang="en-GB" dirty="0">
                <a:sym typeface="Wingdings" panose="05000000000000000000" pitchFamily="2" charset="2"/>
              </a:rPr>
              <a:t></a:t>
            </a:r>
            <a:endParaRPr lang="en-GB" dirty="0"/>
          </a:p>
        </p:txBody>
      </p:sp>
      <p:sp>
        <p:nvSpPr>
          <p:cNvPr id="3" name="Content Placeholder 2"/>
          <p:cNvSpPr>
            <a:spLocks noGrp="1"/>
          </p:cNvSpPr>
          <p:nvPr>
            <p:ph idx="1"/>
          </p:nvPr>
        </p:nvSpPr>
        <p:spPr/>
        <p:txBody>
          <a:bodyPr>
            <a:normAutofit fontScale="92500" lnSpcReduction="10000"/>
          </a:bodyPr>
          <a:lstStyle/>
          <a:p>
            <a:r>
              <a:rPr lang="en-GB" dirty="0"/>
              <a:t>Despite being SCCU Champions we were somewhat perversely drawn against the ECF Open Champions from the past two seasons-Lancashire!! This had transpired because Lancashire had lost their 2018-19 mini-match against Yorkshire, and so were seeded North 2. The late May tie was a nominal home one for Surrey, but of course ended up being played at a neutral venue- in </a:t>
            </a:r>
            <a:r>
              <a:rPr lang="en-GB" dirty="0" err="1"/>
              <a:t>Tyseley</a:t>
            </a:r>
            <a:r>
              <a:rPr lang="en-GB" dirty="0"/>
              <a:t>, Birmingham. This was a convincing win for Surrey 10-6-and so there would be new ECF County Open Champions for 2018-19! Many congratulations were received from many Counties!!</a:t>
            </a:r>
          </a:p>
          <a:p>
            <a:r>
              <a:rPr lang="en-GB" dirty="0"/>
              <a:t>And so to the National Semi-Final. On paper I was told that this should be an easier match than against the Double Champions whom we had just despatched. However, upon looking at the Greater Manchester squad list I found that potentially they might considerably out-grade us over 16 boards! The match was played in Longbridge, Birmingham on 8</a:t>
            </a:r>
            <a:r>
              <a:rPr lang="en-GB" baseline="30000" dirty="0"/>
              <a:t>th</a:t>
            </a:r>
            <a:r>
              <a:rPr lang="en-GB" dirty="0"/>
              <a:t> June. A number of top Surrey players were unavailable due to exams and holidays, but I was happy that we had a highly competitive team to enter the fray!</a:t>
            </a:r>
          </a:p>
        </p:txBody>
      </p:sp>
    </p:spTree>
    <p:extLst>
      <p:ext uri="{BB962C8B-B14F-4D97-AF65-F5344CB8AC3E}">
        <p14:creationId xmlns:p14="http://schemas.microsoft.com/office/powerpoint/2010/main" val="3004552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CENTENNIAL SEMI-FINAL</a:t>
            </a:r>
          </a:p>
        </p:txBody>
      </p:sp>
      <p:sp>
        <p:nvSpPr>
          <p:cNvPr id="3" name="Content Placeholder 2"/>
          <p:cNvSpPr>
            <a:spLocks noGrp="1"/>
          </p:cNvSpPr>
          <p:nvPr>
            <p:ph idx="1"/>
          </p:nvPr>
        </p:nvSpPr>
        <p:spPr/>
        <p:txBody>
          <a:bodyPr>
            <a:normAutofit lnSpcReduction="10000"/>
          </a:bodyPr>
          <a:lstStyle/>
          <a:p>
            <a:r>
              <a:rPr lang="en-GB" dirty="0"/>
              <a:t>The match was as usual played in good spirits-although these days - to play safe</a:t>
            </a:r>
          </a:p>
          <a:p>
            <a:r>
              <a:rPr lang="en-GB" dirty="0"/>
              <a:t>Upon swapping team sheets it was clear that Surrey ought to have an edge on paper as Surrey averaged 194 over the 16 </a:t>
            </a:r>
            <a:r>
              <a:rPr lang="en-GB" dirty="0" err="1"/>
              <a:t>bds</a:t>
            </a:r>
            <a:r>
              <a:rPr lang="en-GB" dirty="0"/>
              <a:t> compared to Greater Manchester’s 171. However GM had fielded a lower rated team in their convincing Quarter-Final victory over Sussex! So we were in no way complacent!!</a:t>
            </a:r>
          </a:p>
          <a:p>
            <a:r>
              <a:rPr lang="en-GB" dirty="0"/>
              <a:t>The match ended up somewhat flatteringly as a 11.5 to 4.5 win for Surrey! Yet after 3.5 hrs the match was on a knife edge-albeit that we were 2 pts ahead! </a:t>
            </a:r>
            <a:r>
              <a:rPr lang="en-GB" dirty="0">
                <a:sym typeface="Wingdings" panose="05000000000000000000" pitchFamily="2" charset="2"/>
              </a:rPr>
              <a:t></a:t>
            </a:r>
            <a:endParaRPr lang="en-GB" dirty="0"/>
          </a:p>
          <a:p>
            <a:r>
              <a:rPr lang="en-GB" dirty="0"/>
              <a:t> And so our exciting season will conclude with Surrey playing in the Flagship event at the Centennial County Finals! That is something which Surrey and I am proud of and we are all looking forward to: </a:t>
            </a:r>
            <a:r>
              <a:rPr lang="en-GB" dirty="0">
                <a:sym typeface="Wingdings" panose="05000000000000000000" pitchFamily="2" charset="2"/>
              </a:rPr>
              <a:t>      , </a:t>
            </a:r>
            <a:r>
              <a:rPr lang="en-GB" dirty="0" err="1">
                <a:sym typeface="Wingdings" panose="05000000000000000000" pitchFamily="2" charset="2"/>
              </a:rPr>
              <a:t>etc</a:t>
            </a:r>
            <a:r>
              <a:rPr lang="en-GB" dirty="0">
                <a:sym typeface="Wingdings" panose="05000000000000000000" pitchFamily="2" charset="2"/>
              </a:rPr>
              <a:t>!!</a:t>
            </a:r>
            <a:r>
              <a:rPr lang="en-GB" dirty="0"/>
              <a:t> </a:t>
            </a:r>
          </a:p>
        </p:txBody>
      </p:sp>
    </p:spTree>
    <p:extLst>
      <p:ext uri="{BB962C8B-B14F-4D97-AF65-F5344CB8AC3E}">
        <p14:creationId xmlns:p14="http://schemas.microsoft.com/office/powerpoint/2010/main" val="39415029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THE CENTENNIAL FINALE!</a:t>
            </a:r>
          </a:p>
        </p:txBody>
      </p:sp>
      <p:sp>
        <p:nvSpPr>
          <p:cNvPr id="3" name="Content Placeholder 2"/>
          <p:cNvSpPr>
            <a:spLocks noGrp="1"/>
          </p:cNvSpPr>
          <p:nvPr>
            <p:ph idx="1"/>
          </p:nvPr>
        </p:nvSpPr>
        <p:spPr/>
        <p:txBody>
          <a:bodyPr>
            <a:normAutofit fontScale="92500" lnSpcReduction="10000"/>
          </a:bodyPr>
          <a:lstStyle/>
          <a:p>
            <a:r>
              <a:rPr lang="en-GB" dirty="0"/>
              <a:t>Well as you can imagine the Final will really be an extremely hot affair-as the Yorkshire powerhouse-</a:t>
            </a:r>
            <a:r>
              <a:rPr lang="en-GB" dirty="0" err="1"/>
              <a:t>averaed</a:t>
            </a:r>
            <a:r>
              <a:rPr lang="en-GB" dirty="0"/>
              <a:t> 204+ and did an 11-5 demolition job on Middlesex in their Semi-Final.</a:t>
            </a:r>
          </a:p>
          <a:p>
            <a:r>
              <a:rPr lang="en-GB" dirty="0"/>
              <a:t>For the Grand Final, which they will surely be most determined to win I anticipate them fielding an even stronger team! </a:t>
            </a:r>
            <a:r>
              <a:rPr lang="en-GB" dirty="0" err="1"/>
              <a:t>Ceratinly</a:t>
            </a:r>
            <a:r>
              <a:rPr lang="en-GB" dirty="0"/>
              <a:t> in might come strong IMs James Adair and Simon Ansell, and FMs Simon Chow and Martin Brown! Indeed  -at full strength they will muster a team which may break all Open records –or at least be on a par with the great Cambridge team from 1972-74 . In any case they will almost certainly heavily out-grade Surrey! Nevertheless Surrey have many good players and despite a few being  on holiday I hope to muster a team fit and up for the challenge! Let’s not forget that Surrey  and Capitano Phillips overcame the odds to win for the first time in 57 years in the 2011-12 season and then were second in 2012-13 and National Champions again in 2013-14-so anticipate a competitive final! No harm if Yorkshire over-fancy themselves a bit! </a:t>
            </a:r>
            <a:r>
              <a:rPr lang="en-GB" dirty="0">
                <a:sym typeface="Wingdings" panose="05000000000000000000" pitchFamily="2" charset="2"/>
              </a:rPr>
              <a:t>   They may well average 211 mind!!   </a:t>
            </a:r>
            <a:endParaRPr lang="en-GB" dirty="0"/>
          </a:p>
        </p:txBody>
      </p:sp>
    </p:spTree>
    <p:extLst>
      <p:ext uri="{BB962C8B-B14F-4D97-AF65-F5344CB8AC3E}">
        <p14:creationId xmlns:p14="http://schemas.microsoft.com/office/powerpoint/2010/main" val="120842071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For The History Books!</a:t>
            </a:r>
          </a:p>
        </p:txBody>
      </p:sp>
      <p:sp>
        <p:nvSpPr>
          <p:cNvPr id="3" name="Content Placeholder 2"/>
          <p:cNvSpPr>
            <a:spLocks noGrp="1"/>
          </p:cNvSpPr>
          <p:nvPr>
            <p:ph idx="1"/>
          </p:nvPr>
        </p:nvSpPr>
        <p:spPr/>
        <p:txBody>
          <a:bodyPr>
            <a:normAutofit fontScale="92500" lnSpcReduction="10000"/>
          </a:bodyPr>
          <a:lstStyle/>
          <a:p>
            <a:r>
              <a:rPr lang="en-GB" dirty="0"/>
              <a:t>To wet the appetite of SCCA players –it is noteworthy that the Full list of Past County champions in the Open section and indeed all sections is on the ECF website. Surrey have previously won the title on 7 occasions (1911, 1920, 1924, 1929,1954,2011,and 2013 - and Yorkshire on 8. So some would say we are due to close the gap! Let’s think of it like that. It may be fate for us to even things up!!? Chess as we all know -is a game where tenacity is very important and can pay off-so being underdogs is not necessarily any bad thing!  So Surrey let’s </a:t>
            </a:r>
            <a:r>
              <a:rPr lang="en-GB" dirty="0" err="1"/>
              <a:t>goooo</a:t>
            </a:r>
            <a:r>
              <a:rPr lang="en-GB" dirty="0"/>
              <a:t> for it!!  </a:t>
            </a:r>
            <a:r>
              <a:rPr lang="en-GB" dirty="0">
                <a:sym typeface="Wingdings" panose="05000000000000000000" pitchFamily="2" charset="2"/>
              </a:rPr>
              <a:t>        Rating points to be gained perhaps!!</a:t>
            </a:r>
          </a:p>
          <a:p>
            <a:r>
              <a:rPr lang="en-GB" dirty="0">
                <a:sym typeface="Wingdings" panose="05000000000000000000" pitchFamily="2" charset="2"/>
              </a:rPr>
              <a:t>Whatever the result on 13</a:t>
            </a:r>
            <a:r>
              <a:rPr lang="en-GB" baseline="30000" dirty="0">
                <a:sym typeface="Wingdings" panose="05000000000000000000" pitchFamily="2" charset="2"/>
              </a:rPr>
              <a:t>th</a:t>
            </a:r>
            <a:r>
              <a:rPr lang="en-GB" dirty="0">
                <a:sym typeface="Wingdings" panose="05000000000000000000" pitchFamily="2" charset="2"/>
              </a:rPr>
              <a:t> July in Kettering -  Surrey can be very pleased that they have made it to the Centennial Open Final! Well done so far to all the Surrey squad and here’s to us lifting the magnificent </a:t>
            </a:r>
            <a:r>
              <a:rPr lang="en-GB" dirty="0" err="1">
                <a:sym typeface="Wingdings" panose="05000000000000000000" pitchFamily="2" charset="2"/>
              </a:rPr>
              <a:t>Lowenthal</a:t>
            </a:r>
            <a:r>
              <a:rPr lang="en-GB" dirty="0">
                <a:sym typeface="Wingdings" panose="05000000000000000000" pitchFamily="2" charset="2"/>
              </a:rPr>
              <a:t> trophy once again!   </a:t>
            </a:r>
            <a:r>
              <a:rPr lang="en-GB" dirty="0" err="1">
                <a:sym typeface="Wingdings" panose="05000000000000000000" pitchFamily="2" charset="2"/>
              </a:rPr>
              <a:t>etc</a:t>
            </a:r>
            <a:r>
              <a:rPr lang="en-GB" dirty="0">
                <a:sym typeface="Wingdings" panose="05000000000000000000" pitchFamily="2" charset="2"/>
              </a:rPr>
              <a:t>!!</a:t>
            </a:r>
          </a:p>
          <a:p>
            <a:r>
              <a:rPr lang="en-GB" dirty="0">
                <a:sym typeface="Wingdings" panose="05000000000000000000" pitchFamily="2" charset="2"/>
              </a:rPr>
              <a:t>A report on the Final will doubtless appear at some stage on the ECF website and I shall in any case prepare one for the News section of the SCCA website.</a:t>
            </a:r>
          </a:p>
          <a:p>
            <a:endParaRPr lang="en-GB" dirty="0"/>
          </a:p>
        </p:txBody>
      </p:sp>
    </p:spTree>
    <p:extLst>
      <p:ext uri="{BB962C8B-B14F-4D97-AF65-F5344CB8AC3E}">
        <p14:creationId xmlns:p14="http://schemas.microsoft.com/office/powerpoint/2010/main" val="7459652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A Campaign that Bodes Well for the Future of Surrey Chess!</a:t>
            </a:r>
          </a:p>
        </p:txBody>
      </p:sp>
      <p:sp>
        <p:nvSpPr>
          <p:cNvPr id="3" name="Content Placeholder 2"/>
          <p:cNvSpPr>
            <a:spLocks noGrp="1"/>
          </p:cNvSpPr>
          <p:nvPr>
            <p:ph idx="1"/>
          </p:nvPr>
        </p:nvSpPr>
        <p:spPr/>
        <p:txBody>
          <a:bodyPr>
            <a:normAutofit fontScale="92500" lnSpcReduction="10000"/>
          </a:bodyPr>
          <a:lstStyle/>
          <a:p>
            <a:r>
              <a:rPr lang="en-GB" dirty="0"/>
              <a:t>However Surrey does in the Centennial Final - our 2018-19 campaign has been a Great success- with us rising from the ashes quite literally. </a:t>
            </a:r>
          </a:p>
          <a:p>
            <a:r>
              <a:rPr lang="en-GB" dirty="0"/>
              <a:t>Not only have we become SCCU Open Champions, but it bodes well that we have done so with a large squad of 30 participating players over the many matches! Within the 30 there have been a core of players who have turned out at least 4 times so this year’s Open team performance stands out not only as one of considerable achievement, but also one of ongoing potential! </a:t>
            </a:r>
          </a:p>
          <a:p>
            <a:r>
              <a:rPr lang="en-GB" dirty="0"/>
              <a:t>As I have noted before the success of a county First team will normally feed down into its Junior ranks and then upwards through the many County divisions-so that gives me great pleasure and a positive vibe for the future of County Chess for the SCCA</a:t>
            </a:r>
          </a:p>
          <a:p>
            <a:r>
              <a:rPr lang="en-GB" dirty="0"/>
              <a:t> Let’s hope that the achievements of this seasons Surrey Open team will lead to many more good years and to the growth of future stars like </a:t>
            </a:r>
            <a:r>
              <a:rPr lang="en-GB" dirty="0" err="1"/>
              <a:t>Koby</a:t>
            </a:r>
            <a:r>
              <a:rPr lang="en-GB" dirty="0"/>
              <a:t> </a:t>
            </a:r>
            <a:r>
              <a:rPr lang="en-GB" dirty="0" err="1"/>
              <a:t>Kalavannan</a:t>
            </a:r>
            <a:r>
              <a:rPr lang="en-GB" dirty="0"/>
              <a:t>, Sam Franklin, James Holland, Nigel </a:t>
            </a:r>
            <a:r>
              <a:rPr lang="en-GB" dirty="0" err="1"/>
              <a:t>Povah</a:t>
            </a:r>
            <a:r>
              <a:rPr lang="en-GB" dirty="0"/>
              <a:t> and other elite players!</a:t>
            </a:r>
          </a:p>
        </p:txBody>
      </p:sp>
    </p:spTree>
    <p:extLst>
      <p:ext uri="{BB962C8B-B14F-4D97-AF65-F5344CB8AC3E}">
        <p14:creationId xmlns:p14="http://schemas.microsoft.com/office/powerpoint/2010/main" val="26413437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Thanks</a:t>
            </a:r>
          </a:p>
        </p:txBody>
      </p:sp>
      <p:sp>
        <p:nvSpPr>
          <p:cNvPr id="3" name="Content Placeholder 2"/>
          <p:cNvSpPr>
            <a:spLocks noGrp="1"/>
          </p:cNvSpPr>
          <p:nvPr>
            <p:ph idx="1"/>
          </p:nvPr>
        </p:nvSpPr>
        <p:spPr/>
        <p:txBody>
          <a:bodyPr>
            <a:normAutofit fontScale="77500" lnSpcReduction="20000"/>
          </a:bodyPr>
          <a:lstStyle/>
          <a:p>
            <a:r>
              <a:rPr lang="en-GB" dirty="0"/>
              <a:t>As always there are hidden workers behind the scenes-so my thanks and all the Surrey Open team’s thanks go to Peter Lawrence for arranging our Home Accommodation venue. </a:t>
            </a:r>
          </a:p>
          <a:p>
            <a:r>
              <a:rPr lang="en-GB" dirty="0"/>
              <a:t>Thanks also go to the opposing Captain’s for their work in setting up matches, </a:t>
            </a:r>
            <a:r>
              <a:rPr lang="en-GB" dirty="0" err="1"/>
              <a:t>etc</a:t>
            </a:r>
            <a:r>
              <a:rPr lang="en-GB" dirty="0"/>
              <a:t>, and of course to the various website reporters and the SCCU and ECF Tournament Controller-Mark Murrell of Essex for his stirring ongoing work.</a:t>
            </a:r>
          </a:p>
          <a:p>
            <a:r>
              <a:rPr lang="en-GB" dirty="0"/>
              <a:t>Thanks to all the drivers (including </a:t>
            </a:r>
            <a:r>
              <a:rPr lang="en-GB" dirty="0" err="1"/>
              <a:t>moi</a:t>
            </a:r>
            <a:r>
              <a:rPr lang="en-GB" dirty="0"/>
              <a:t>) in the Open team for helping ferry players not just themselves to and from matches!! </a:t>
            </a:r>
          </a:p>
          <a:p>
            <a:r>
              <a:rPr lang="en-GB" dirty="0"/>
              <a:t>Thanks also to various Club Captains for passing on my messages to strengthen the Surrey squad and help to establish contact with the wider core of players that we now again have.</a:t>
            </a:r>
          </a:p>
          <a:p>
            <a:r>
              <a:rPr lang="en-GB" dirty="0"/>
              <a:t>Thanks also to our SCCA Treasurer, Dan Rosen for his ongoing work relating to the County matches.</a:t>
            </a:r>
          </a:p>
          <a:p>
            <a:r>
              <a:rPr lang="en-GB" dirty="0"/>
              <a:t>And thanks finally to my wife for putting up with my grumbles while I am waiting for replies to my many emails to prospective players and on those many occasions during the run-up to matches when I inevitably get more tense when some players have suddenly dropped out and I am desperately scrambling for suitable replacements!!</a:t>
            </a:r>
          </a:p>
          <a:p>
            <a:r>
              <a:rPr lang="en-GB" dirty="0"/>
              <a:t>So here’s to a good end to our 2018-19 season and to a good 2019-20 season!  ATB Owen Phillips </a:t>
            </a:r>
            <a:r>
              <a:rPr lang="en-GB" dirty="0">
                <a:sym typeface="Wingdings" panose="05000000000000000000" pitchFamily="2" charset="2"/>
              </a:rPr>
              <a:t> And thanks Surrey players for making me a proud Capitano once again!!</a:t>
            </a:r>
            <a:r>
              <a:rPr lang="en-GB" b="1" dirty="0">
                <a:sym typeface="Wingdings" panose="05000000000000000000" pitchFamily="2" charset="2"/>
              </a:rPr>
              <a:t> </a:t>
            </a:r>
            <a:endParaRPr lang="en-GB" b="1" dirty="0"/>
          </a:p>
        </p:txBody>
      </p:sp>
    </p:spTree>
    <p:extLst>
      <p:ext uri="{BB962C8B-B14F-4D97-AF65-F5344CB8AC3E}">
        <p14:creationId xmlns:p14="http://schemas.microsoft.com/office/powerpoint/2010/main" val="2262332578"/>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121</TotalTime>
  <Words>1619</Words>
  <Application>Microsoft Office PowerPoint</Application>
  <PresentationFormat>Widescreen</PresentationFormat>
  <Paragraphs>38</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Century Gothic</vt:lpstr>
      <vt:lpstr>Wingdings 3</vt:lpstr>
      <vt:lpstr>Wisp</vt:lpstr>
      <vt:lpstr>SURREY OPEN TEAM</vt:lpstr>
      <vt:lpstr>THE SCCU UNION STAGE MATCHES</vt:lpstr>
      <vt:lpstr>SCCU UNION STAGE CONTINUED</vt:lpstr>
      <vt:lpstr>The 2018-19 ECF National Open Stages-THE CENTENNIAL COUNTY CHAMPIONSHIPS!! </vt:lpstr>
      <vt:lpstr>The CENTENNIAL SEMI-FINAL</vt:lpstr>
      <vt:lpstr>THE CENTENNIAL FINALE!</vt:lpstr>
      <vt:lpstr>For The History Books!</vt:lpstr>
      <vt:lpstr>A Campaign that Bodes Well for the Future of Surrey Chess!</vt:lpstr>
      <vt:lpstr>Thanks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SURREY OPEN TEAM</dc:title>
  <dc:creator>Owen Phillips</dc:creator>
  <cp:lastModifiedBy>Peter Lawrence</cp:lastModifiedBy>
  <cp:revision>14</cp:revision>
  <dcterms:created xsi:type="dcterms:W3CDTF">2019-06-05T08:11:49Z</dcterms:created>
  <dcterms:modified xsi:type="dcterms:W3CDTF">2019-06-09T17:04:08Z</dcterms:modified>
</cp:coreProperties>
</file>